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5" r:id="rId2"/>
    <p:sldId id="386" r:id="rId3"/>
    <p:sldId id="387" r:id="rId4"/>
    <p:sldId id="38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09105"/>
            <a:ext cx="9144001" cy="1068945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220. KONG HONG KIUKIU KUA OM HIAM?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439061"/>
            <a:ext cx="6858000" cy="1674253"/>
          </a:xfrm>
        </p:spPr>
        <p:txBody>
          <a:bodyPr>
            <a:normAutofit/>
          </a:bodyPr>
          <a:lstStyle/>
          <a:p>
            <a:r>
              <a:rPr lang="en-US" sz="1500" dirty="0"/>
              <a:t>Knocking, Knocking, Who is There? 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3:20</a:t>
            </a:r>
          </a:p>
          <a:p>
            <a:r>
              <a:rPr lang="en-US" sz="1500" dirty="0"/>
              <a:t>Harriet Beecher Stowe, 1812-1896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82964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Khualzinpa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midikpa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12081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Kongkhak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Singkung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tuamcip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khaugui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kancip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Kiimkot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lencip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42117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3499"/>
            <a:ext cx="7895555" cy="34008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kilhcip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4842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186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220. KONG HONG KIUKIU KUA OM HIAM?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2018-12-14T14:22:25Z</dcterms:modified>
</cp:coreProperties>
</file>